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howGuides="1">
      <p:cViewPr varScale="1">
        <p:scale>
          <a:sx n="84" d="100"/>
          <a:sy n="84" d="100"/>
        </p:scale>
        <p:origin x="581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BCCE6-385F-4284-9C12-8FCEE342E206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BBFA-58F5-4CC5-9C2E-A2502F90C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441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BCCE6-385F-4284-9C12-8FCEE342E206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BBFA-58F5-4CC5-9C2E-A2502F90C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629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BCCE6-385F-4284-9C12-8FCEE342E206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BBFA-58F5-4CC5-9C2E-A2502F90C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704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BCCE6-385F-4284-9C12-8FCEE342E206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BBFA-58F5-4CC5-9C2E-A2502F90C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428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BCCE6-385F-4284-9C12-8FCEE342E206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BBFA-58F5-4CC5-9C2E-A2502F90C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487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BCCE6-385F-4284-9C12-8FCEE342E206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BBFA-58F5-4CC5-9C2E-A2502F90C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198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BCCE6-385F-4284-9C12-8FCEE342E206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BBFA-58F5-4CC5-9C2E-A2502F90C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199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BCCE6-385F-4284-9C12-8FCEE342E206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BBFA-58F5-4CC5-9C2E-A2502F90C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646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BCCE6-385F-4284-9C12-8FCEE342E206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BBFA-58F5-4CC5-9C2E-A2502F90C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889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BCCE6-385F-4284-9C12-8FCEE342E206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BBFA-58F5-4CC5-9C2E-A2502F90C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543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BCCE6-385F-4284-9C12-8FCEE342E206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BBFA-58F5-4CC5-9C2E-A2502F90C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952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9BCCE6-385F-4284-9C12-8FCEE342E206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F8BBFA-58F5-4CC5-9C2E-A2502F90C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784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984"/>
            <a:ext cx="12216796" cy="687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7853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와이드스크린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Kwon Jeonglan</dc:creator>
  <cp:lastModifiedBy>Kwon Jeonglan</cp:lastModifiedBy>
  <cp:revision>1</cp:revision>
  <dcterms:created xsi:type="dcterms:W3CDTF">2024-10-25T07:24:54Z</dcterms:created>
  <dcterms:modified xsi:type="dcterms:W3CDTF">2024-10-25T07:25:17Z</dcterms:modified>
</cp:coreProperties>
</file>